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Gelasio"/>
      <p:regular r:id="rId15"/>
    </p:embeddedFont>
    <p:embeddedFont>
      <p:font typeface="Gelasio"/>
      <p:regular r:id="rId16"/>
    </p:embeddedFon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7754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Node.js: 서버 측 자바스크립트의 혁명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57414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Node.js는 2009년 Ryan Dahl이 개발한 강력한 서버 측 자바스크립트 런타임 환경입니다. 웹 개발 생태계에 혁명을 일으켰습니다.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57200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57962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555099"/>
            <a:ext cx="155150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9C2C0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작성자: 킹 유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이벤트 기반 아키텍처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975836" y="3394591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높은 동시성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단일 스레드로 운영되지만, 이벤트 루프를 통해 많은 연결을 효율적으로 처리합니다.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9" name="Text 6"/>
          <p:cNvSpPr/>
          <p:nvPr/>
        </p:nvSpPr>
        <p:spPr>
          <a:xfrm>
            <a:off x="4845606" y="3394591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논블로킹 I/O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I/O 작업 완료를 기다리지 않고 다른 작업을 계속 수행할 수 있습니다.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3" name="Text 10"/>
          <p:cNvSpPr/>
          <p:nvPr/>
        </p:nvSpPr>
        <p:spPr>
          <a:xfrm>
            <a:off x="955000" y="5455682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효율적인 처리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이벤트 기반 모델로 높은 처리량과 빠른 응답 시간을 제공합니다.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크로스 플랫폼 지원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다양한 OS 지원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Windows, macOS, Linux 등 여러 운영 체제에서 실행 가능합니다.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코드 재사용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동일한 코드베이스로 여러 플랫폼에서 애플리케이션을 실행할 수 있습니다.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개발 효율성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플랫폼 간 호환성으로 개발 시간과 비용을 절감할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01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V8 엔진 사용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089071"/>
            <a:ext cx="30480" cy="5100280"/>
          </a:xfrm>
          <a:prstGeom prst="roundRect">
            <a:avLst>
              <a:gd name="adj" fmla="val 111628"/>
            </a:avLst>
          </a:prstGeom>
          <a:solidFill>
            <a:srgbClr val="504D4C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58413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04D4C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3442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7" name="Text 4"/>
          <p:cNvSpPr/>
          <p:nvPr/>
        </p:nvSpPr>
        <p:spPr>
          <a:xfrm>
            <a:off x="6547247" y="2429232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315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고성능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80630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Google Chrome의 V8 자바스크립트 엔진을 사용하여 높은 성능을 제공합니다.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04D4C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2" name="Text 9"/>
          <p:cNvSpPr/>
          <p:nvPr/>
        </p:nvSpPr>
        <p:spPr>
          <a:xfrm>
            <a:off x="6525339" y="4325898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빠른 실행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70296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자바스크립트 코드를 빠르게 컴파일하고 실행합니다.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01456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04D4C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7" name="Text 14"/>
          <p:cNvSpPr/>
          <p:nvPr/>
        </p:nvSpPr>
        <p:spPr>
          <a:xfrm>
            <a:off x="6526411" y="5859661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지속적인 개선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23673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V8 엔진의 업데이트로 Node.js의 성능도 지속적으로 향상됩니다.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57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NPM (Node Package Manager)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6434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쉬운 설치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927634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외부 라이브러리와 모듈을 쉽게 설치하고 관리할 수 있습니다.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26434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의존성 관리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927634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프로젝트의 의존성을 자동으로 관리합니다.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3388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6127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버전 관리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618089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버전 관리 기능으로 프로젝트의 안정성을 유지합니다.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533388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6127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커뮤니티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618089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개발자 간 협업을 위한 커뮤니티 플랫폼 역할을 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실시간 웹 애플리케이션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채팅 애플리케이션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Node.js의 비동기 특성으로 실시간 메시징을 효율적으로 처리합니다.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73433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실시간 게임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빠른 데이터 처리로 멀티플레이어 게임 개발에 적합합니다.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73433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협업 도구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실시간 문서 편집과 같은 협업 도구 개발에 이상적입니다.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65329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데이터 집약적 애플리케이션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데이터 스트리밍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대량의 데이터를 효율적으로 스트리밍하고 처리할 수 있습니다.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API 서버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RESTful API 서버 구축에 적합한 환경을 제공합니다.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마이크로서비스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마이크로서비스 아키텍처 구현에 이상적인 플랫폼입니다.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15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풀스택 개발의 혁명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0474"/>
            <a:ext cx="75564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848094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99180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프론트엔드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99180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백엔드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498413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64212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JavaScript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64212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Node.js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14873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29244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브라우저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29244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서버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479905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494276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React, Vue, Angular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494276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Express, Koa, Nest.js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280190" y="571214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Node.js는 자바스크립트를 서버 측에서 사용할 수 있게 하여 풀스택 개발을 용이하게 만들었습니다. 많은 기업과 개발자들이 선택하는 기술이 되었습니다.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2024-11-11T13:06:59Z</dcterms:created>
  <dcterms:modified xsi:type="dcterms:W3CDTF">2024-11-11T13:06:59Z</dcterms:modified>
</cp:coreProperties>
</file>